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68" autoAdjust="0"/>
  </p:normalViewPr>
  <p:slideViewPr>
    <p:cSldViewPr>
      <p:cViewPr varScale="1">
        <p:scale>
          <a:sx n="31" d="100"/>
          <a:sy n="31" d="100"/>
        </p:scale>
        <p:origin x="107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17D50-0B7F-464F-B02C-919391C695C6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98C87-4F75-4105-B42B-156349B76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6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98C87-4F75-4105-B42B-156349B769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38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70126-7900-4C17-A983-5D8AE22BD2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278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네이버무비</a:t>
            </a:r>
            <a:r>
              <a:rPr lang="ko-KR" altLang="en-US" dirty="0" smtClean="0"/>
              <a:t> 페이지 뒤쪽 영화 고유코드 값을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이용해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늘려가면서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 페이지를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try except </a:t>
            </a:r>
            <a:r>
              <a:rPr lang="ko-KR" altLang="en-US" dirty="0" smtClean="0"/>
              <a:t>문으로 에러 회피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아래쪽에 </a:t>
            </a:r>
            <a:r>
              <a:rPr lang="en-US" altLang="ko-KR" dirty="0" smtClean="0"/>
              <a:t>F</a:t>
            </a:r>
            <a:r>
              <a:rPr lang="ko-KR" altLang="en-US" dirty="0" err="1" smtClean="0"/>
              <a:t>스트링으로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값을 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98C87-4F75-4105-B42B-156349B769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74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For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문 </a:t>
            </a:r>
            <a:r>
              <a:rPr lang="ko-KR" altLang="en-US" baseline="0" dirty="0" err="1" smtClean="0"/>
              <a:t>크롤링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하는거</a:t>
            </a:r>
            <a:r>
              <a:rPr lang="ko-KR" altLang="en-US" baseline="0" dirty="0" smtClean="0"/>
              <a:t> 시연 영상입니다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98C87-4F75-4105-B42B-156349B769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589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크롤링된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데이터중에서</a:t>
            </a:r>
            <a:r>
              <a:rPr lang="ko-KR" altLang="en-US" dirty="0" smtClean="0"/>
              <a:t> 영화를 가장 많이 낸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명의 감독</a:t>
            </a:r>
            <a:endParaRPr lang="en-US" altLang="ko-KR" dirty="0" smtClean="0"/>
          </a:p>
          <a:p>
            <a:r>
              <a:rPr lang="en-US" altLang="ko-KR" dirty="0" smtClean="0"/>
              <a:t>Y</a:t>
            </a:r>
            <a:r>
              <a:rPr lang="ko-KR" altLang="en-US" dirty="0" smtClean="0"/>
              <a:t>축</a:t>
            </a:r>
            <a:r>
              <a:rPr lang="en-US" altLang="ko-KR" baseline="0" dirty="0" smtClean="0"/>
              <a:t> : x</a:t>
            </a:r>
            <a:r>
              <a:rPr lang="ko-KR" altLang="en-US" baseline="0" dirty="0" smtClean="0"/>
              <a:t>축 감독들의 영화 평균 </a:t>
            </a:r>
            <a:r>
              <a:rPr lang="ko-KR" altLang="en-US" baseline="0" dirty="0" err="1" smtClean="0"/>
              <a:t>별점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축이 명목척도이므로 막대그래프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98C87-4F75-4105-B42B-156349B769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5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별점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0.1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부터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까지</a:t>
            </a:r>
            <a:endParaRPr lang="en-US" altLang="ko-KR" baseline="0" dirty="0" smtClean="0"/>
          </a:p>
          <a:p>
            <a:r>
              <a:rPr lang="en-US" altLang="ko-KR" baseline="0" dirty="0" smtClean="0"/>
              <a:t>Y</a:t>
            </a:r>
            <a:r>
              <a:rPr lang="ko-KR" altLang="en-US" baseline="0" dirty="0" smtClean="0"/>
              <a:t>축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별점</a:t>
            </a:r>
            <a:r>
              <a:rPr lang="ko-KR" altLang="en-US" baseline="0" dirty="0" smtClean="0"/>
              <a:t> 구간별 개수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축이 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변수이므로 꺾은선 그래프사용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98C87-4F75-4105-B42B-156349B769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78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                         X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년도 </a:t>
            </a:r>
            <a:r>
              <a:rPr lang="en-US" altLang="ko-KR" dirty="0" smtClean="0"/>
              <a:t>							X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재생시간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     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프로그램 개수</a:t>
            </a:r>
            <a:r>
              <a:rPr lang="en-US" altLang="ko-KR" dirty="0" smtClean="0"/>
              <a:t>							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: ?</a:t>
            </a:r>
          </a:p>
          <a:p>
            <a:r>
              <a:rPr lang="en-US" altLang="ko-KR" dirty="0" smtClean="0"/>
              <a:t>	</a:t>
            </a:r>
            <a:r>
              <a:rPr lang="en-US" altLang="ko-KR" baseline="0" dirty="0" smtClean="0"/>
              <a:t>      </a:t>
            </a:r>
            <a:r>
              <a:rPr lang="ko-KR" altLang="en-US" baseline="0" dirty="0" smtClean="0"/>
              <a:t>연도에 따른 </a:t>
            </a:r>
            <a:r>
              <a:rPr lang="ko-KR" altLang="en-US" baseline="0" dirty="0" err="1" smtClean="0"/>
              <a:t>변화량을</a:t>
            </a:r>
            <a:r>
              <a:rPr lang="ko-KR" altLang="en-US" baseline="0" dirty="0" smtClean="0"/>
              <a:t> 알아보기 </a:t>
            </a:r>
            <a:r>
              <a:rPr lang="ko-KR" altLang="en-US" baseline="0" dirty="0" err="1" smtClean="0"/>
              <a:t>쉽게하기위해</a:t>
            </a:r>
            <a:r>
              <a:rPr lang="ko-KR" altLang="en-US" baseline="0" dirty="0" smtClean="0"/>
              <a:t> 꺾은선 그래프사용</a:t>
            </a:r>
            <a:r>
              <a:rPr lang="en-US" altLang="ko-KR" baseline="0" dirty="0" smtClean="0"/>
              <a:t>			      X</a:t>
            </a:r>
            <a:r>
              <a:rPr lang="ko-KR" altLang="en-US" baseline="0" dirty="0" smtClean="0"/>
              <a:t>축이 </a:t>
            </a:r>
            <a:r>
              <a:rPr lang="ko-KR" altLang="en-US" baseline="0" dirty="0" err="1" smtClean="0"/>
              <a:t>연속형</a:t>
            </a:r>
            <a:r>
              <a:rPr lang="ko-KR" altLang="en-US" baseline="0" dirty="0" smtClean="0"/>
              <a:t> 변수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범위가 넓으므로 막대그래프와 곡선그래프 사용</a:t>
            </a:r>
            <a:endParaRPr lang="en-US" altLang="ko-KR" baseline="0" dirty="0" smtClean="0"/>
          </a:p>
          <a:p>
            <a:r>
              <a:rPr lang="en-US" altLang="ko-KR" baseline="0" dirty="0" smtClean="0"/>
              <a:t>								              </a:t>
            </a:r>
            <a:r>
              <a:rPr lang="ko-KR" altLang="en-US" baseline="0" dirty="0" smtClean="0"/>
              <a:t>정규분포를 </a:t>
            </a:r>
            <a:r>
              <a:rPr lang="ko-KR" altLang="en-US" baseline="0" dirty="0" err="1" smtClean="0"/>
              <a:t>띄고있음</a:t>
            </a:r>
            <a:r>
              <a:rPr lang="en-US" altLang="ko-KR" baseline="0" dirty="0" smtClean="0"/>
              <a:t>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98C87-4F75-4105-B42B-156349B769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71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70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368" y="3908603"/>
            <a:ext cx="9296882" cy="16456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4287" y="5250201"/>
            <a:ext cx="6128168" cy="5714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33699" y="5985972"/>
            <a:ext cx="3006919" cy="124701"/>
            <a:chOff x="7633699" y="5985972"/>
            <a:chExt cx="3006919" cy="124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166" y="418130"/>
            <a:ext cx="11761076" cy="17593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2779" y="4486199"/>
            <a:ext cx="12540156" cy="3583535"/>
            <a:chOff x="2872779" y="4486199"/>
            <a:chExt cx="12540156" cy="35835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72779" y="4486199"/>
              <a:ext cx="12540156" cy="3583535"/>
              <a:chOff x="2872779" y="4486199"/>
              <a:chExt cx="12540156" cy="358353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72779" y="4486199"/>
                <a:ext cx="12540156" cy="358353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3035" y="5210802"/>
              <a:ext cx="10820778" cy="22130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3962" y="2868495"/>
            <a:ext cx="4088095" cy="1755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166" y="414116"/>
            <a:ext cx="12325724" cy="17593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1783" y="2774980"/>
            <a:ext cx="15882149" cy="5786034"/>
            <a:chOff x="1201783" y="2774980"/>
            <a:chExt cx="15882149" cy="578603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01783" y="2774980"/>
              <a:ext cx="15882149" cy="5076190"/>
              <a:chOff x="1201783" y="2774980"/>
              <a:chExt cx="15882149" cy="5076190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201783" y="2774980"/>
                <a:ext cx="7882149" cy="5069696"/>
                <a:chOff x="1201783" y="2774980"/>
                <a:chExt cx="7882149" cy="5069696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01783" y="2774980"/>
                  <a:ext cx="7882149" cy="5069696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9083931" y="2774980"/>
                <a:ext cx="7993494" cy="5050326"/>
                <a:chOff x="9083931" y="2774980"/>
                <a:chExt cx="7993494" cy="505032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083931" y="2774980"/>
                  <a:ext cx="7993494" cy="505032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7278" y="7879739"/>
              <a:ext cx="3933908" cy="68569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01906" y="7879739"/>
              <a:ext cx="3933908" cy="6856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166" y="414116"/>
            <a:ext cx="12325724" cy="17593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2779" y="4486199"/>
            <a:ext cx="12540156" cy="3583535"/>
            <a:chOff x="2872779" y="4486199"/>
            <a:chExt cx="12540156" cy="35835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2779" y="4486199"/>
              <a:ext cx="12540156" cy="358353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3038" y="5210799"/>
            <a:ext cx="10826861" cy="2213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3962" y="2868495"/>
            <a:ext cx="4088095" cy="17553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166" y="482948"/>
            <a:ext cx="6734825" cy="17593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54825" y="1990864"/>
            <a:ext cx="13976064" cy="7511705"/>
            <a:chOff x="2154825" y="1990864"/>
            <a:chExt cx="13976064" cy="75117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4825" y="1990864"/>
              <a:ext cx="13976064" cy="7511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1789" y="4000029"/>
            <a:ext cx="7815424" cy="27427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1257" y="3771463"/>
            <a:ext cx="5748885" cy="32913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5245" y="991113"/>
            <a:ext cx="4042261" cy="21942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9356" y="8997483"/>
            <a:ext cx="2099526" cy="452816"/>
            <a:chOff x="14839356" y="8997483"/>
            <a:chExt cx="2099526" cy="4528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0960" y="8969087"/>
              <a:ext cx="2155310" cy="34955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907983" y="9366075"/>
              <a:ext cx="2030899" cy="84224"/>
              <a:chOff x="14907983" y="9366075"/>
              <a:chExt cx="2030899" cy="8422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07983" y="9366075"/>
                <a:ext cx="2030899" cy="8422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198098" y="3387013"/>
            <a:ext cx="3953478" cy="731410"/>
            <a:chOff x="1198098" y="3387013"/>
            <a:chExt cx="3953478" cy="7314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672" y="3295586"/>
              <a:ext cx="3853923" cy="10971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672" y="4685725"/>
            <a:ext cx="5822639" cy="10971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87151" y="5585213"/>
            <a:ext cx="5157383" cy="1217468"/>
            <a:chOff x="8487151" y="5585213"/>
            <a:chExt cx="5157383" cy="12174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5725" y="5493787"/>
              <a:ext cx="4545718" cy="109711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6291" y="6408405"/>
              <a:ext cx="1734522" cy="5257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6672" y="6156273"/>
            <a:ext cx="5792773" cy="10971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5553" y="7043582"/>
            <a:ext cx="2725760" cy="13690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87151" y="3483033"/>
            <a:ext cx="5331715" cy="1603746"/>
            <a:chOff x="8487151" y="3483033"/>
            <a:chExt cx="5331715" cy="16037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95725" y="3391607"/>
              <a:ext cx="2994516" cy="109711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53752" y="4254641"/>
              <a:ext cx="2424943" cy="9732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1149" y="3238599"/>
            <a:ext cx="3564730" cy="4234666"/>
            <a:chOff x="1441149" y="3238599"/>
            <a:chExt cx="3564730" cy="42346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005725" y="3238599"/>
              <a:ext cx="2725345" cy="2725345"/>
              <a:chOff x="2005725" y="3238599"/>
              <a:chExt cx="2725345" cy="27253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005725" y="3238599"/>
                <a:ext cx="2725345" cy="272534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9979" y="6379636"/>
              <a:ext cx="2333227" cy="82283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4007" y="6958992"/>
              <a:ext cx="3050905" cy="685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0486" y="3238599"/>
            <a:ext cx="3564730" cy="4285380"/>
            <a:chOff x="5200486" y="3238599"/>
            <a:chExt cx="3564730" cy="42853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765063" y="3238599"/>
              <a:ext cx="2725345" cy="2725345"/>
              <a:chOff x="5765063" y="3238599"/>
              <a:chExt cx="2725345" cy="272534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65063" y="3238599"/>
                <a:ext cx="2725345" cy="272534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9316" y="6379640"/>
              <a:ext cx="2333226" cy="8228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344" y="6958992"/>
              <a:ext cx="3397565" cy="6856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30105" y="3238599"/>
            <a:ext cx="3564730" cy="4285380"/>
            <a:chOff x="9230105" y="3238599"/>
            <a:chExt cx="3564730" cy="428538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794684" y="3238599"/>
              <a:ext cx="2725345" cy="2725345"/>
              <a:chOff x="9794684" y="3238599"/>
              <a:chExt cx="2725345" cy="272534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794684" y="3238599"/>
                <a:ext cx="2725345" cy="272534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8954" y="6379640"/>
              <a:ext cx="2333226" cy="82283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72963" y="6958992"/>
              <a:ext cx="3050906" cy="6856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79810" y="3238599"/>
            <a:ext cx="3564730" cy="4285380"/>
            <a:chOff x="13279810" y="3238599"/>
            <a:chExt cx="3564730" cy="42853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844411" y="3238599"/>
              <a:ext cx="2725345" cy="2725345"/>
              <a:chOff x="13844411" y="3238599"/>
              <a:chExt cx="2725345" cy="272534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844411" y="3238599"/>
                <a:ext cx="2725345" cy="272534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58668" y="6379640"/>
              <a:ext cx="2333226" cy="82283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2668" y="6958992"/>
              <a:ext cx="3397565" cy="68569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349" y="765636"/>
            <a:ext cx="5353009" cy="16456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6865416-8EAE-4A90-9151-152ECFA4CA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561" t="28961" r="7117"/>
          <a:stretch/>
        </p:blipFill>
        <p:spPr>
          <a:xfrm>
            <a:off x="9545024" y="3065756"/>
            <a:ext cx="3050906" cy="33138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275C94D-2493-4FC3-8207-3DA2EB029CF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600" t="29332" r="-198" b="2150"/>
          <a:stretch/>
        </p:blipFill>
        <p:spPr>
          <a:xfrm>
            <a:off x="5416447" y="3065756"/>
            <a:ext cx="3050907" cy="3313880"/>
          </a:xfrm>
          <a:prstGeom prst="rect">
            <a:avLst/>
          </a:prstGeom>
        </p:spPr>
      </p:pic>
      <p:pic>
        <p:nvPicPr>
          <p:cNvPr id="10" name="그림 9" descr="의류, 가발이(가) 표시된 사진&#10;&#10;자동 생성된 설명">
            <a:extLst>
              <a:ext uri="{FF2B5EF4-FFF2-40B4-BE49-F238E27FC236}">
                <a16:creationId xmlns:a16="http://schemas.microsoft.com/office/drawing/2014/main" xmlns="" id="{C359F3E7-4FD2-438C-B38B-CE4FB702341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" b="12414"/>
          <a:stretch/>
        </p:blipFill>
        <p:spPr>
          <a:xfrm>
            <a:off x="13500385" y="3101457"/>
            <a:ext cx="3067636" cy="32781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442946D-563E-491E-99C4-FD2F12ABF43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591" t="8438" r="7757" b="42831"/>
          <a:stretch/>
        </p:blipFill>
        <p:spPr>
          <a:xfrm>
            <a:off x="1485711" y="3065756"/>
            <a:ext cx="3374897" cy="33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1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20888" y="8742679"/>
            <a:ext cx="2155310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204" y="620900"/>
            <a:ext cx="8341002" cy="17553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85591" y="3642917"/>
            <a:ext cx="6171429" cy="4304435"/>
            <a:chOff x="1885591" y="3642917"/>
            <a:chExt cx="6171429" cy="4304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85591" y="4078752"/>
              <a:ext cx="6171429" cy="3868600"/>
              <a:chOff x="1885591" y="4078752"/>
              <a:chExt cx="6171429" cy="386860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85591" y="4078752"/>
                <a:ext cx="6171429" cy="386860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9268" y="4740794"/>
              <a:ext cx="4982019" cy="285250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1610" y="3538871"/>
              <a:ext cx="3834885" cy="11677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31358" y="4078754"/>
            <a:ext cx="7668765" cy="3868600"/>
            <a:chOff x="8731358" y="4078754"/>
            <a:chExt cx="7668765" cy="38686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1358" y="4078754"/>
              <a:ext cx="7668765" cy="38686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8784" y="4750868"/>
            <a:ext cx="7210496" cy="28525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03043" y="3538871"/>
            <a:ext cx="4786219" cy="11690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204" y="700038"/>
            <a:ext cx="8423895" cy="17593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0118" y="4658596"/>
            <a:ext cx="12633346" cy="3518356"/>
            <a:chOff x="2820118" y="4658596"/>
            <a:chExt cx="12633346" cy="35183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0118" y="4658596"/>
              <a:ext cx="12633346" cy="351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0118" y="2945319"/>
            <a:ext cx="12633346" cy="1674536"/>
            <a:chOff x="2820118" y="2945319"/>
            <a:chExt cx="12633346" cy="16745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118" y="2945319"/>
              <a:ext cx="12633346" cy="16745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16028" y="4565110"/>
            <a:ext cx="12853659" cy="3744068"/>
            <a:chOff x="2716028" y="4565110"/>
            <a:chExt cx="12853659" cy="37440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6028" y="4565110"/>
              <a:ext cx="12853659" cy="37440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33193" y="8261559"/>
            <a:ext cx="3969770" cy="459461"/>
            <a:chOff x="3033193" y="8261559"/>
            <a:chExt cx="3969770" cy="4594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3193" y="8261559"/>
              <a:ext cx="3969770" cy="4594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6548" y="8434149"/>
            <a:ext cx="3370958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166" y="422145"/>
            <a:ext cx="6151647" cy="18168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2929" y="1883051"/>
            <a:ext cx="11787428" cy="6937733"/>
            <a:chOff x="832929" y="1883051"/>
            <a:chExt cx="11787428" cy="69377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929" y="1883051"/>
              <a:ext cx="11787428" cy="6937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2274" y="2182892"/>
            <a:ext cx="8552802" cy="3618451"/>
            <a:chOff x="852274" y="2182892"/>
            <a:chExt cx="8552802" cy="36184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274" y="2182892"/>
              <a:ext cx="8552802" cy="3618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5706" y="2648883"/>
            <a:ext cx="3479668" cy="66152"/>
            <a:chOff x="9385706" y="2648883"/>
            <a:chExt cx="3479668" cy="661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5706" y="2648883"/>
              <a:ext cx="3479668" cy="661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4516" y="5142857"/>
            <a:ext cx="4057075" cy="542190"/>
            <a:chOff x="12964516" y="5142857"/>
            <a:chExt cx="4057075" cy="542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64516" y="5142857"/>
              <a:ext cx="4057075" cy="542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4544" y="8818111"/>
            <a:ext cx="14437399" cy="845941"/>
            <a:chOff x="834544" y="8818111"/>
            <a:chExt cx="14437399" cy="845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544" y="8818111"/>
              <a:ext cx="14437399" cy="8459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2929" y="8720137"/>
            <a:ext cx="14439013" cy="1007249"/>
            <a:chOff x="832929" y="8720137"/>
            <a:chExt cx="14439013" cy="10072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929" y="8720137"/>
              <a:ext cx="14439013" cy="100724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12001" y="1685354"/>
            <a:ext cx="5508422" cy="20337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22306" y="5670530"/>
            <a:ext cx="5249399" cy="15054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166" y="418130"/>
            <a:ext cx="9775541" cy="1820837"/>
          </a:xfrm>
          <a:prstGeom prst="rect">
            <a:avLst/>
          </a:prstGeom>
        </p:spPr>
      </p:pic>
      <p:pic>
        <p:nvPicPr>
          <p:cNvPr id="4" name="678915F">
            <a:hlinkClick r:id="" action="ppaction://media"/>
            <a:extLst>
              <a:ext uri="{FF2B5EF4-FFF2-40B4-BE49-F238E27FC236}">
                <a16:creationId xmlns="" xmlns:a16="http://schemas.microsoft.com/office/drawing/2014/main" id="{0021B339-4061-479F-BA4F-01F6072E7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31133" y="1852798"/>
            <a:ext cx="14451509" cy="8016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166" y="418130"/>
            <a:ext cx="11761076" cy="17593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6667" y="2086580"/>
            <a:ext cx="16350749" cy="5699076"/>
            <a:chOff x="966667" y="2086580"/>
            <a:chExt cx="16350749" cy="56990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667" y="2086580"/>
              <a:ext cx="16350749" cy="56990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4107" y="4289218"/>
            <a:ext cx="12495324" cy="4985489"/>
            <a:chOff x="4374107" y="4289218"/>
            <a:chExt cx="12495324" cy="49854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4107" y="4289218"/>
              <a:ext cx="12495324" cy="4985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505" y="3854967"/>
            <a:ext cx="1190931" cy="459461"/>
            <a:chOff x="14128505" y="3854967"/>
            <a:chExt cx="1190931" cy="4594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28505" y="3854967"/>
              <a:ext cx="1190931" cy="4594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98889" y="3569256"/>
            <a:ext cx="3761743" cy="685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05827" y="4289218"/>
            <a:ext cx="12592176" cy="5004536"/>
            <a:chOff x="4305827" y="4289218"/>
            <a:chExt cx="12592176" cy="50045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5827" y="4289218"/>
              <a:ext cx="12592176" cy="50045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6385" y="9730572"/>
            <a:ext cx="2155310" cy="3495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166" y="418130"/>
            <a:ext cx="11761076" cy="17593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5448" y="2029973"/>
            <a:ext cx="13763726" cy="6942458"/>
            <a:chOff x="755448" y="2029973"/>
            <a:chExt cx="13763726" cy="69424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448" y="2029973"/>
              <a:ext cx="13763726" cy="6942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1186" y="2029973"/>
            <a:ext cx="9083548" cy="5043442"/>
            <a:chOff x="8271186" y="2029973"/>
            <a:chExt cx="9083548" cy="50434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1186" y="2029973"/>
              <a:ext cx="9083548" cy="5043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2925" y="2010603"/>
            <a:ext cx="9151809" cy="5062813"/>
            <a:chOff x="8202925" y="2010603"/>
            <a:chExt cx="9151809" cy="5062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2925" y="2010603"/>
              <a:ext cx="9151809" cy="5062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4286" y="7084418"/>
            <a:ext cx="1190931" cy="459461"/>
            <a:chOff x="10234286" y="7084418"/>
            <a:chExt cx="1190931" cy="4594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60000">
              <a:off x="10234286" y="7084418"/>
              <a:ext cx="1190931" cy="4594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3226" y="7155973"/>
            <a:ext cx="3198793" cy="685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87</Words>
  <Application>Microsoft Office PowerPoint</Application>
  <PresentationFormat>사용자 지정</PresentationFormat>
  <Paragraphs>20</Paragraphs>
  <Slides>15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7</cp:revision>
  <dcterms:created xsi:type="dcterms:W3CDTF">2021-07-05T02:22:13Z</dcterms:created>
  <dcterms:modified xsi:type="dcterms:W3CDTF">2021-07-05T01:08:42Z</dcterms:modified>
</cp:coreProperties>
</file>